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87500"/>
            <a:ext cx="9143990" cy="1575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A61C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Chapter 3: Perceiving the Self and Others</a:t>
            </a: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075" y="1749724"/>
            <a:ext cx="5687554" cy="31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0" y="863550"/>
            <a:ext cx="49617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Selective Perceptions refers to biased perceptions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pay attention to information that is consistent to our schemas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other words, receiving only the information WE WANT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I.e., when two people telling the same story but one person has a little more details than the other, you will trust the one with more details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Distorted Perception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Judging events based on vivid information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I.e., you and your friend are watching two performance from VMAs (J.Cole vs. Logic) but since you are a bigger fan of J.Cole you will automatically think J.Cole did a better job than Logic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311700" y="198904"/>
            <a:ext cx="8520611" cy="680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B4A7D6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74EA7"/>
                </a:solidFill>
                <a:latin typeface="Arial"/>
              </a:rPr>
              <a:t>Selective Perception vs. Distorted Perception</a:t>
            </a: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968" y="1129625"/>
            <a:ext cx="371735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Giving another person power over your perceptions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instance, companies love to use celebrities to endorse their products to increase sales even IF that celebrity is not an expert regarding that specific product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311700" y="278150"/>
            <a:ext cx="8520603" cy="626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3C78D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AA84F"/>
                </a:solidFill>
                <a:latin typeface="Arial"/>
              </a:rPr>
              <a:t>Undue Influence</a:t>
            </a: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950" y="2333625"/>
            <a:ext cx="1803374" cy="27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0" y="2801225"/>
            <a:ext cx="3216011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6925" y="2801225"/>
            <a:ext cx="3003825" cy="21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Attributions: Interpreting your Perceptions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0" y="3710425"/>
            <a:ext cx="4000500" cy="14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Attributions: personal characteristics used to explain others’ behaviors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Fundamental attribution error: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overemphasizing internal causes and underestimating external causes of behaviors (Noah failed the midterm because he’s lazy vs. he failed because he works 2 jobs + full time student with minimal time to study)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Self-serving bias:</a:t>
            </a:r>
            <a:r>
              <a:rPr b="0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attributing personal success to internal factors (i.e., I got an A because I’m smart vs. I failed because my professor sucks)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Improving your Perceptions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 thoughtful when you seek explanations (i.e., your bf/gf always text you good morning at 6 a.m. why?)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Look beyond first impressions (i.e., first impressions are not everything, it may lead to inaccurate conclusions)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 your assumptions; don’t assume (i.e., all sorority and fraternity members are party people)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7975" y="2922877"/>
            <a:ext cx="3347676" cy="22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103900" y="159250"/>
            <a:ext cx="55851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Perceptions in a Diverse World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475" y="155975"/>
            <a:ext cx="4987524" cy="49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81775" y="1490200"/>
            <a:ext cx="3974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Culture affects how we perceive ourselves and others.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Perceptual Barriers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Narrow perspective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Cultural myopia: believing one’s own culture is appropriate and relevant in all situations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especially dangerous because members from a dominant group in a society are unaware and insensitive towards other members in the same society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Stereotyping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act of assuming that individuals -- because they belong to certain groups they have a set of attitudes, behaviors, skills, morals, or habits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be positive, negative, or neutral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I.e., the first day I said I’m an Asian but I can drive (lol); earlier slides regarding sorority and fraternity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Prejudice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deep-seated feeling of unkindness and ill will toward particular groups (often accompanied by feelings of superiority over those groups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5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What is Perception?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0" y="21900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cognitive process through which we interpret our experiences and form our own unique understandings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I.e., A may think C is an airhead but B may think C is intelligent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affects and formulate our perceptions?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Cognitions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It influences how and what we communicate to others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83400"/>
            <a:ext cx="1753775" cy="1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First Impressions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you think vs. How it really is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first impression exercise on the first day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first impression may alter the way you view the person, as well as communicate with that person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75" y="2405800"/>
            <a:ext cx="4260275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600" y="2405800"/>
            <a:ext cx="4028575" cy="2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Communication Processing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23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Gather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Organize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Evaluate</a:t>
            </a: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922725" y="1272300"/>
            <a:ext cx="2364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All information that you receive 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961400" y="1450400"/>
            <a:ext cx="2130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825" y="2714375"/>
            <a:ext cx="4916235" cy="22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Perception Process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Selecting Information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Organizing Information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Interpreting Information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Improving Information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541" y="0"/>
            <a:ext cx="48104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Schemas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Mental structures that put together related bits of information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us understand how things work or should work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Evolve and change over time (interaction appearance theory)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85575"/>
            <a:ext cx="9144000" cy="27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Interaction Appearance Theory</a:t>
            </a: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78050"/>
            <a:ext cx="9144000" cy="2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Helps explain how people change their perceptions of someone the more they interact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I.e., the more you get to know someone may change the levels of attraction towards that person (more or less)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Challenges with Schemas &amp; Perception </a:t>
            </a:r>
            <a:endParaRPr b="1" i="0" sz="28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❖"/>
            </a:pPr>
            <a:r>
              <a:rPr b="0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Mindlessness vs. Mindfulness </a:t>
            </a:r>
            <a:endParaRPr b="0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❖"/>
            </a:pPr>
            <a:r>
              <a:rPr b="0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Selective Perception vs. Distorted Perception </a:t>
            </a:r>
            <a:endParaRPr b="0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❖"/>
            </a:pPr>
            <a:r>
              <a:rPr b="0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Undue Influence </a:t>
            </a:r>
            <a:endParaRPr b="0" i="0" sz="3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Mindlessness → less critical processor of information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Pro: it can help you handle some transactions automatically (i.e., you don’t have to think about HOW to place an order at a restaurant)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Con: careless, cannot recall simple things/smaller details, uncritical evaluations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Known as </a:t>
            </a:r>
            <a:r>
              <a:rPr b="0" i="1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processing information passively </a:t>
            </a:r>
            <a:endParaRPr b="0" i="1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Mindfulness → aware of yourself and tuning out distractions to focus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➢"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Complete opposite of mindlessness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311700" y="210574"/>
            <a:ext cx="8468618" cy="746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0000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5818E"/>
                </a:solidFill>
                <a:latin typeface="Arial"/>
              </a:rPr>
              <a:t>Mindlessness vs. Mindfulness</a:t>
            </a: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300" y="3020375"/>
            <a:ext cx="4909700" cy="2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